
<file path=[Content_Types].xml><?xml version="1.0" encoding="utf-8"?>
<Types xmlns="http://schemas.openxmlformats.org/package/2006/content-types">
  <Default Extension="rels" ContentType="application/vnd.openxmlformats-package.relationships+xml"/>
  <Default Extension="png" ContentType="image/png"/>
  <Default Extension="xml" ContentType="application/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mc:PreserveAttributes="mv:*" mc:Ignorable="mv">
  <p:sldMasterIdLst>
    <p:sldMasterId id="2147483654" r:id="rId4"/>
  </p:sldMasterIdLst>
  <p:notesMasterIdLst>
    <p:notesMasterId r:id="rId5"/>
  </p:notesMasterIdLst>
  <p:sldIdLst>
    <p:sldId id="256" r:id="rId6"/>
    <p:sldId id="257" r:id="rId7"/>
    <p:sldId id="258" r:id="rId8"/>
  </p:sldIdLst>
  <p:sldSz cy="5143500" cx="91440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arget="presProps.xml" Type="http://schemas.openxmlformats.org/officeDocument/2006/relationships/presProps" Id="rId2"/><Relationship Target="theme/theme3.xml" Type="http://schemas.openxmlformats.org/officeDocument/2006/relationships/theme" Id="rId1"/><Relationship Target="slideMasters/slideMaster1.xml" Type="http://schemas.openxmlformats.org/officeDocument/2006/relationships/slideMaster" Id="rId4"/><Relationship Target="tableStyles.xml" Type="http://schemas.openxmlformats.org/officeDocument/2006/relationships/tableStyles" Id="rId3"/><Relationship Target="slides/slide1.xml" Type="http://schemas.openxmlformats.org/officeDocument/2006/relationships/slide" Id="rId6"/><Relationship Target="notesMasters/notesMaster1.xml" Type="http://schemas.openxmlformats.org/officeDocument/2006/relationships/notesMaster" Id="rId5"/><Relationship Target="slides/slide3.xml" Type="http://schemas.openxmlformats.org/officeDocument/2006/relationships/slide" Id="rId8"/><Relationship Target="slides/slide2.xml" Type="http://schemas.openxmlformats.org/officeDocument/2006/relationships/slide" Id="rId7"/></Relationships>
</file>

<file path=ppt/notesMasters/_rels/notesMaster1.xml.rels><?xml version="1.0" encoding="UTF-8" standalone="yes"?><Relationships xmlns="http://schemas.openxmlformats.org/package/2006/relationships"><Relationship Target="../theme/theme2.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y="0" x="0"/>
          <a:ext cy="0" cx="0"/>
          <a:chOff y="0" x="0"/>
          <a:chExt cy="0" cx="0"/>
        </a:xfrm>
      </p:grpSpPr>
      <p:sp>
        <p:nvSpPr>
          <p:cNvPr id="2" name="Shape 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3" name="Shape 3"/>
          <p:cNvSpPr txBox="1"/>
          <p:nvPr>
            <p:ph idx="1" type="body"/>
          </p:nvPr>
        </p:nvSpPr>
        <p:spPr>
          <a:xfrm>
            <a:off y="4343400" x="685800"/>
            <a:ext cy="4114800" cx="5486399"/>
          </a:xfrm>
          <a:prstGeom prst="rect">
            <a:avLst/>
          </a:prstGeom>
        </p:spPr>
        <p:txBody>
          <a:bodyPr bIns="91425" rIns="91425" lIns="91425" t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5" name="Shape 25"/>
        <p:cNvGrpSpPr/>
        <p:nvPr/>
      </p:nvGrpSpPr>
      <p:grpSpPr>
        <a:xfrm>
          <a:off y="0" x="0"/>
          <a:ext cy="0" cx="0"/>
          <a:chOff y="0" x="0"/>
          <a:chExt cy="0" cx="0"/>
        </a:xfrm>
      </p:grpSpPr>
      <p:sp>
        <p:nvSpPr>
          <p:cNvPr id="26" name="Shape 26"/>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27" name="Shape 27"/>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1" name="Shape 31"/>
        <p:cNvGrpSpPr/>
        <p:nvPr/>
      </p:nvGrpSpPr>
      <p:grpSpPr>
        <a:xfrm>
          <a:off y="0" x="0"/>
          <a:ext cy="0" cx="0"/>
          <a:chOff y="0" x="0"/>
          <a:chExt cy="0" cx="0"/>
        </a:xfrm>
      </p:grpSpPr>
      <p:sp>
        <p:nvSpPr>
          <p:cNvPr id="32" name="Shape 3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33" name="Shape 33"/>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9" name="Shape 39"/>
        <p:cNvGrpSpPr/>
        <p:nvPr/>
      </p:nvGrpSpPr>
      <p:grpSpPr>
        <a:xfrm>
          <a:off y="0" x="0"/>
          <a:ext cy="0" cx="0"/>
          <a:chOff y="0" x="0"/>
          <a:chExt cy="0" cx="0"/>
        </a:xfrm>
      </p:grpSpPr>
      <p:sp>
        <p:nvSpPr>
          <p:cNvPr id="40" name="Shape 40"/>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41" name="Shape 41"/>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7" name="Shape 7"/>
        <p:cNvGrpSpPr/>
        <p:nvPr/>
      </p:nvGrpSpPr>
      <p:grpSpPr>
        <a:xfrm>
          <a:off y="0" x="0"/>
          <a:ext cy="0" cx="0"/>
          <a:chOff y="0" x="0"/>
          <a:chExt cy="0" cx="0"/>
        </a:xfrm>
      </p:grpSpPr>
      <p:sp>
        <p:nvSpPr>
          <p:cNvPr id="8" name="Shape 8"/>
          <p:cNvSpPr txBox="1"/>
          <p:nvPr>
            <p:ph idx="1" type="subTitle"/>
          </p:nvPr>
        </p:nvSpPr>
        <p:spPr>
          <a:xfrm>
            <a:off y="2840053" x="685800"/>
            <a:ext cy="784799" cx="7772400"/>
          </a:xfrm>
          <a:prstGeom prst="rect">
            <a:avLst/>
          </a:prstGeom>
        </p:spPr>
        <p:txBody>
          <a:bodyPr bIns="91425" rIns="91425" lIns="91425" tIns="91425" anchor="t" anchorCtr="0"/>
          <a:lstStyle>
            <a:lvl1pPr algn="ctr">
              <a:spcBef>
                <a:spcPts val="0"/>
              </a:spcBef>
              <a:buClr>
                <a:schemeClr val="lt2"/>
              </a:buClr>
              <a:buNone/>
              <a:defRPr>
                <a:solidFill>
                  <a:schemeClr val="lt2"/>
                </a:solidFill>
              </a:defRPr>
            </a:lvl1pPr>
            <a:lvl2pPr algn="ctr">
              <a:spcBef>
                <a:spcPts val="0"/>
              </a:spcBef>
              <a:buClr>
                <a:schemeClr val="lt2"/>
              </a:buClr>
              <a:buSzPct val="100000"/>
              <a:buNone/>
              <a:defRPr sz="3000">
                <a:solidFill>
                  <a:schemeClr val="lt2"/>
                </a:solidFill>
              </a:defRPr>
            </a:lvl2pPr>
            <a:lvl3pPr algn="ctr">
              <a:spcBef>
                <a:spcPts val="0"/>
              </a:spcBef>
              <a:buClr>
                <a:schemeClr val="lt2"/>
              </a:buClr>
              <a:buSzPct val="100000"/>
              <a:buNone/>
              <a:defRPr sz="3000">
                <a:solidFill>
                  <a:schemeClr val="lt2"/>
                </a:solidFill>
              </a:defRPr>
            </a:lvl3pPr>
            <a:lvl4pPr algn="ctr">
              <a:spcBef>
                <a:spcPts val="0"/>
              </a:spcBef>
              <a:buClr>
                <a:schemeClr val="lt2"/>
              </a:buClr>
              <a:buSzPct val="100000"/>
              <a:buNone/>
              <a:defRPr sz="3000">
                <a:solidFill>
                  <a:schemeClr val="lt2"/>
                </a:solidFill>
              </a:defRPr>
            </a:lvl4pPr>
            <a:lvl5pPr algn="ctr">
              <a:spcBef>
                <a:spcPts val="0"/>
              </a:spcBef>
              <a:buClr>
                <a:schemeClr val="lt2"/>
              </a:buClr>
              <a:buSzPct val="100000"/>
              <a:buNone/>
              <a:defRPr sz="3000">
                <a:solidFill>
                  <a:schemeClr val="lt2"/>
                </a:solidFill>
              </a:defRPr>
            </a:lvl5pPr>
            <a:lvl6pPr algn="ctr">
              <a:spcBef>
                <a:spcPts val="0"/>
              </a:spcBef>
              <a:buClr>
                <a:schemeClr val="lt2"/>
              </a:buClr>
              <a:buSzPct val="100000"/>
              <a:buNone/>
              <a:defRPr sz="3000">
                <a:solidFill>
                  <a:schemeClr val="lt2"/>
                </a:solidFill>
              </a:defRPr>
            </a:lvl6pPr>
            <a:lvl7pPr algn="ctr">
              <a:spcBef>
                <a:spcPts val="0"/>
              </a:spcBef>
              <a:buClr>
                <a:schemeClr val="lt2"/>
              </a:buClr>
              <a:buSzPct val="100000"/>
              <a:buNone/>
              <a:defRPr sz="3000">
                <a:solidFill>
                  <a:schemeClr val="lt2"/>
                </a:solidFill>
              </a:defRPr>
            </a:lvl7pPr>
            <a:lvl8pPr algn="ctr">
              <a:spcBef>
                <a:spcPts val="0"/>
              </a:spcBef>
              <a:buClr>
                <a:schemeClr val="lt2"/>
              </a:buClr>
              <a:buSzPct val="100000"/>
              <a:buNone/>
              <a:defRPr sz="3000">
                <a:solidFill>
                  <a:schemeClr val="lt2"/>
                </a:solidFill>
              </a:defRPr>
            </a:lvl8pPr>
            <a:lvl9pPr algn="ctr">
              <a:spcBef>
                <a:spcPts val="0"/>
              </a:spcBef>
              <a:buClr>
                <a:schemeClr val="lt2"/>
              </a:buClr>
              <a:buSzPct val="100000"/>
              <a:buNone/>
              <a:defRPr sz="3000">
                <a:solidFill>
                  <a:schemeClr val="lt2"/>
                </a:solidFill>
              </a:defRPr>
            </a:lvl9pPr>
          </a:lstStyle>
          <a:p/>
        </p:txBody>
      </p:sp>
      <p:sp>
        <p:nvSpPr>
          <p:cNvPr id="9" name="Shape 9"/>
          <p:cNvSpPr txBox="1"/>
          <p:nvPr>
            <p:ph type="ctrTitle"/>
          </p:nvPr>
        </p:nvSpPr>
        <p:spPr>
          <a:xfrm>
            <a:off y="1583342" x="685800"/>
            <a:ext cy="1159799" cx="7772400"/>
          </a:xfrm>
          <a:prstGeom prst="rect">
            <a:avLst/>
          </a:prstGeom>
        </p:spPr>
        <p:txBody>
          <a:bodyPr bIns="91425" rIns="91425" lIns="91425" tIns="91425" anchor="b" anchorCtr="0"/>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0" name="Shape 10"/>
        <p:cNvGrpSpPr/>
        <p:nvPr/>
      </p:nvGrpSpPr>
      <p:grpSpPr>
        <a:xfrm>
          <a:off y="0" x="0"/>
          <a:ext cy="0" cx="0"/>
          <a:chOff y="0" x="0"/>
          <a:chExt cy="0" cx="0"/>
        </a:xfrm>
      </p:grpSpPr>
      <p:sp>
        <p:nvSpPr>
          <p:cNvPr id="11" name="Shape 11"/>
          <p:cNvSpPr txBox="1"/>
          <p:nvPr>
            <p:ph type="title"/>
          </p:nvPr>
        </p:nvSpPr>
        <p:spPr>
          <a:xfrm>
            <a:off y="205978" x="457200"/>
            <a:ext cy="857400"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2" name="Shape 12"/>
          <p:cNvSpPr txBox="1"/>
          <p:nvPr>
            <p:ph idx="1" type="body"/>
          </p:nvPr>
        </p:nvSpPr>
        <p:spPr>
          <a:xfrm>
            <a:off y="1200150" x="457200"/>
            <a:ext cy="3725699" cx="8229600"/>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3" name="Shape 13"/>
        <p:cNvGrpSpPr/>
        <p:nvPr/>
      </p:nvGrpSpPr>
      <p:grpSpPr>
        <a:xfrm>
          <a:off y="0" x="0"/>
          <a:ext cy="0" cx="0"/>
          <a:chOff y="0" x="0"/>
          <a:chExt cy="0" cx="0"/>
        </a:xfrm>
      </p:grpSpPr>
      <p:sp>
        <p:nvSpPr>
          <p:cNvPr id="14" name="Shape 14"/>
          <p:cNvSpPr txBox="1"/>
          <p:nvPr>
            <p:ph type="title"/>
          </p:nvPr>
        </p:nvSpPr>
        <p:spPr>
          <a:xfrm>
            <a:off y="205978" x="457200"/>
            <a:ext cy="857400"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5" name="Shape 15"/>
          <p:cNvSpPr txBox="1"/>
          <p:nvPr>
            <p:ph idx="1" type="body"/>
          </p:nvPr>
        </p:nvSpPr>
        <p:spPr>
          <a:xfrm>
            <a:off y="1200150" x="457200"/>
            <a:ext cy="3725699" cx="3994500"/>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6" name="Shape 16"/>
          <p:cNvSpPr txBox="1"/>
          <p:nvPr>
            <p:ph idx="2" type="body"/>
          </p:nvPr>
        </p:nvSpPr>
        <p:spPr>
          <a:xfrm>
            <a:off y="1200150" x="4692273"/>
            <a:ext cy="3725699" cx="3994500"/>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17" name="Shape 17"/>
        <p:cNvGrpSpPr/>
        <p:nvPr/>
      </p:nvGrpSpPr>
      <p:grpSpPr>
        <a:xfrm>
          <a:off y="0" x="0"/>
          <a:ext cy="0" cx="0"/>
          <a:chOff y="0" x="0"/>
          <a:chExt cy="0" cx="0"/>
        </a:xfrm>
      </p:grpSpPr>
      <p:sp>
        <p:nvSpPr>
          <p:cNvPr id="18" name="Shape 18"/>
          <p:cNvSpPr txBox="1"/>
          <p:nvPr>
            <p:ph type="title"/>
          </p:nvPr>
        </p:nvSpPr>
        <p:spPr>
          <a:xfrm>
            <a:off y="205978" x="457200"/>
            <a:ext cy="857400"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19" name="Shape 19"/>
        <p:cNvGrpSpPr/>
        <p:nvPr/>
      </p:nvGrpSpPr>
      <p:grpSpPr>
        <a:xfrm>
          <a:off y="0" x="0"/>
          <a:ext cy="0" cx="0"/>
          <a:chOff y="0" x="0"/>
          <a:chExt cy="0" cx="0"/>
        </a:xfrm>
      </p:grpSpPr>
      <p:sp>
        <p:nvSpPr>
          <p:cNvPr id="20" name="Shape 20"/>
          <p:cNvSpPr txBox="1"/>
          <p:nvPr>
            <p:ph idx="1" type="body"/>
          </p:nvPr>
        </p:nvSpPr>
        <p:spPr>
          <a:xfrm>
            <a:off y="4406309" x="457200"/>
            <a:ext cy="519599" cx="8229600"/>
          </a:xfrm>
          <a:prstGeom prst="rect">
            <a:avLst/>
          </a:prstGeom>
        </p:spPr>
        <p:txBody>
          <a:bodyPr bIns="91425" rIns="91425" lIns="91425" tIns="91425" anchor="t" anchorCtr="0"/>
          <a:lstStyle>
            <a:lvl1pPr algn="ctr">
              <a:spcBef>
                <a:spcPts val="0"/>
              </a:spcBef>
              <a:buSzPct val="100000"/>
              <a:buNone/>
              <a:defRPr sz="1800"/>
            </a:lvl1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1" name="Shape 21"/>
        <p:cNvGrpSpPr/>
        <p:nvPr/>
      </p:nvGrpSpPr>
      <p:grpSpPr>
        <a:xfrm>
          <a:off y="0" x="0"/>
          <a:ext cy="0" cx="0"/>
          <a:chOff y="0" x="0"/>
          <a:chExt cy="0" cx="0"/>
        </a:xfrm>
      </p:grpSpPr>
    </p:spTree>
  </p:cSld>
  <p:clrMapOvr>
    <a:masterClrMapping/>
  </p:clrMapOvr>
</p:sldLayout>
</file>

<file path=ppt/slideMasters/_rels/slideMaster1.xml.rels><?xml version="1.0" encoding="UTF-8" standalone="yes"?><Relationships xmlns="http://schemas.openxmlformats.org/package/2006/relationships"><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4.xml" Type="http://schemas.openxmlformats.org/officeDocument/2006/relationships/slideLayout" Id="rId4"/><Relationship Target="../slideLayouts/slideLayout3.xml" Type="http://schemas.openxmlformats.org/officeDocument/2006/relationships/slideLayout" Id="rId3"/><Relationship Target="../slideLayouts/slideLayout6.xml" Type="http://schemas.openxmlformats.org/officeDocument/2006/relationships/slideLayout" Id="rId6"/><Relationship Target="../slideLayouts/slideLayout5.xml" Type="http://schemas.openxmlformats.org/officeDocument/2006/relationships/slideLayout" Id="rId5"/><Relationship Target="../theme/theme1.xml" Type="http://schemas.openxmlformats.org/officeDocument/2006/relationships/theme" Id="rId7"/></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dk2"/>
            </a:gs>
            <a:gs pos="100000">
              <a:schemeClr val="dk1"/>
            </a:gs>
          </a:gsLst>
          <a:path path="circle">
            <a:fillToRect t="50%" b="50%" r="50%" l="50%"/>
          </a:path>
          <a:tileRect/>
        </a:gradFill>
      </p:bgPr>
    </p:bg>
    <p:spTree>
      <p:nvGrpSpPr>
        <p:cNvPr id="4" name="Shape 4"/>
        <p:cNvGrpSpPr/>
        <p:nvPr/>
      </p:nvGrpSpPr>
      <p:grpSpPr>
        <a:xfrm>
          <a:off y="0" x="0"/>
          <a:ext cy="0" cx="0"/>
          <a:chOff y="0" x="0"/>
          <a:chExt cy="0" cx="0"/>
        </a:xfrm>
      </p:grpSpPr>
      <p:sp>
        <p:nvSpPr>
          <p:cNvPr id="5" name="Shape 5"/>
          <p:cNvSpPr txBox="1"/>
          <p:nvPr>
            <p:ph type="title"/>
          </p:nvPr>
        </p:nvSpPr>
        <p:spPr>
          <a:xfrm>
            <a:off y="205978" x="457200"/>
            <a:ext cy="857400" cx="8229600"/>
          </a:xfrm>
          <a:prstGeom prst="rect">
            <a:avLst/>
          </a:prstGeom>
        </p:spPr>
        <p:txBody>
          <a:bodyPr bIns="91425" rIns="91425" lIns="91425" tIns="91425" anchor="b" anchorCtr="0"/>
          <a:lstStyle>
            <a:lvl1pPr>
              <a:spcBef>
                <a:spcPts val="0"/>
              </a:spcBef>
              <a:buClr>
                <a:schemeClr val="lt1"/>
              </a:buClr>
              <a:buSzPct val="100000"/>
              <a:buNone/>
              <a:defRPr b="1" sz="3600">
                <a:solidFill>
                  <a:schemeClr val="lt1"/>
                </a:solidFill>
              </a:defRPr>
            </a:lvl1pPr>
            <a:lvl2pPr>
              <a:spcBef>
                <a:spcPts val="0"/>
              </a:spcBef>
              <a:buClr>
                <a:schemeClr val="lt1"/>
              </a:buClr>
              <a:buSzPct val="100000"/>
              <a:buNone/>
              <a:defRPr b="1" sz="3600">
                <a:solidFill>
                  <a:schemeClr val="lt1"/>
                </a:solidFill>
              </a:defRPr>
            </a:lvl2pPr>
            <a:lvl3pPr>
              <a:spcBef>
                <a:spcPts val="0"/>
              </a:spcBef>
              <a:buClr>
                <a:schemeClr val="lt1"/>
              </a:buClr>
              <a:buSzPct val="100000"/>
              <a:buNone/>
              <a:defRPr b="1" sz="3600">
                <a:solidFill>
                  <a:schemeClr val="lt1"/>
                </a:solidFill>
              </a:defRPr>
            </a:lvl3pPr>
            <a:lvl4pPr>
              <a:spcBef>
                <a:spcPts val="0"/>
              </a:spcBef>
              <a:buClr>
                <a:schemeClr val="lt1"/>
              </a:buClr>
              <a:buSzPct val="100000"/>
              <a:buNone/>
              <a:defRPr b="1" sz="3600">
                <a:solidFill>
                  <a:schemeClr val="lt1"/>
                </a:solidFill>
              </a:defRPr>
            </a:lvl4pPr>
            <a:lvl5pPr>
              <a:spcBef>
                <a:spcPts val="0"/>
              </a:spcBef>
              <a:buClr>
                <a:schemeClr val="lt1"/>
              </a:buClr>
              <a:buSzPct val="100000"/>
              <a:buNone/>
              <a:defRPr b="1" sz="3600">
                <a:solidFill>
                  <a:schemeClr val="lt1"/>
                </a:solidFill>
              </a:defRPr>
            </a:lvl5pPr>
            <a:lvl6pPr>
              <a:spcBef>
                <a:spcPts val="0"/>
              </a:spcBef>
              <a:buClr>
                <a:schemeClr val="lt1"/>
              </a:buClr>
              <a:buSzPct val="100000"/>
              <a:buNone/>
              <a:defRPr b="1" sz="3600">
                <a:solidFill>
                  <a:schemeClr val="lt1"/>
                </a:solidFill>
              </a:defRPr>
            </a:lvl6pPr>
            <a:lvl7pPr>
              <a:spcBef>
                <a:spcPts val="0"/>
              </a:spcBef>
              <a:buClr>
                <a:schemeClr val="lt1"/>
              </a:buClr>
              <a:buSzPct val="100000"/>
              <a:buNone/>
              <a:defRPr b="1" sz="3600">
                <a:solidFill>
                  <a:schemeClr val="lt1"/>
                </a:solidFill>
              </a:defRPr>
            </a:lvl7pPr>
            <a:lvl8pPr>
              <a:spcBef>
                <a:spcPts val="0"/>
              </a:spcBef>
              <a:buClr>
                <a:schemeClr val="lt1"/>
              </a:buClr>
              <a:buSzPct val="100000"/>
              <a:buNone/>
              <a:defRPr b="1" sz="3600">
                <a:solidFill>
                  <a:schemeClr val="lt1"/>
                </a:solidFill>
              </a:defRPr>
            </a:lvl8pPr>
            <a:lvl9pPr>
              <a:spcBef>
                <a:spcPts val="0"/>
              </a:spcBef>
              <a:buClr>
                <a:schemeClr val="lt1"/>
              </a:buClr>
              <a:buSzPct val="100000"/>
              <a:buNone/>
              <a:defRPr b="1" sz="3600">
                <a:solidFill>
                  <a:schemeClr val="lt1"/>
                </a:solidFill>
              </a:defRPr>
            </a:lvl9pPr>
          </a:lstStyle>
          <a:p/>
        </p:txBody>
      </p:sp>
      <p:sp>
        <p:nvSpPr>
          <p:cNvPr id="6" name="Shape 6"/>
          <p:cNvSpPr txBox="1"/>
          <p:nvPr>
            <p:ph idx="1" type="body"/>
          </p:nvPr>
        </p:nvSpPr>
        <p:spPr>
          <a:xfrm>
            <a:off y="1200150" x="457200"/>
            <a:ext cy="3725699" cx="8229600"/>
          </a:xfrm>
          <a:prstGeom prst="rect">
            <a:avLst/>
          </a:prstGeom>
        </p:spPr>
        <p:txBody>
          <a:bodyPr bIns="91425" rIns="91425" lIns="91425" tIns="91425" anchor="t" anchorCtr="0"/>
          <a:lstStyle>
            <a:lvl1pPr>
              <a:spcBef>
                <a:spcPts val="600"/>
              </a:spcBef>
              <a:buClr>
                <a:schemeClr val="lt1"/>
              </a:buClr>
              <a:buSzPct val="100000"/>
              <a:defRPr sz="3000">
                <a:solidFill>
                  <a:schemeClr val="lt1"/>
                </a:solidFill>
              </a:defRPr>
            </a:lvl1pPr>
            <a:lvl2pPr>
              <a:spcBef>
                <a:spcPts val="480"/>
              </a:spcBef>
              <a:buClr>
                <a:schemeClr val="lt1"/>
              </a:buClr>
              <a:buSzPct val="100000"/>
              <a:defRPr sz="2400">
                <a:solidFill>
                  <a:schemeClr val="lt1"/>
                </a:solidFill>
              </a:defRPr>
            </a:lvl2pPr>
            <a:lvl3pPr>
              <a:spcBef>
                <a:spcPts val="480"/>
              </a:spcBef>
              <a:buClr>
                <a:schemeClr val="lt1"/>
              </a:buClr>
              <a:buSzPct val="100000"/>
              <a:defRPr sz="2400">
                <a:solidFill>
                  <a:schemeClr val="lt1"/>
                </a:solidFill>
              </a:defRPr>
            </a:lvl3pPr>
            <a:lvl4pPr>
              <a:spcBef>
                <a:spcPts val="360"/>
              </a:spcBef>
              <a:buClr>
                <a:schemeClr val="lt1"/>
              </a:buClr>
              <a:buSzPct val="100000"/>
              <a:defRPr sz="1800">
                <a:solidFill>
                  <a:schemeClr val="lt1"/>
                </a:solidFill>
              </a:defRPr>
            </a:lvl4pPr>
            <a:lvl5pPr>
              <a:spcBef>
                <a:spcPts val="360"/>
              </a:spcBef>
              <a:buClr>
                <a:schemeClr val="lt1"/>
              </a:buClr>
              <a:buSzPct val="100000"/>
              <a:defRPr sz="1800">
                <a:solidFill>
                  <a:schemeClr val="lt1"/>
                </a:solidFill>
              </a:defRPr>
            </a:lvl5pPr>
            <a:lvl6pPr>
              <a:spcBef>
                <a:spcPts val="360"/>
              </a:spcBef>
              <a:buClr>
                <a:schemeClr val="lt1"/>
              </a:buClr>
              <a:buSzPct val="100000"/>
              <a:defRPr sz="1800">
                <a:solidFill>
                  <a:schemeClr val="lt1"/>
                </a:solidFill>
              </a:defRPr>
            </a:lvl6pPr>
            <a:lvl7pPr>
              <a:spcBef>
                <a:spcPts val="360"/>
              </a:spcBef>
              <a:buClr>
                <a:schemeClr val="lt1"/>
              </a:buClr>
              <a:buSzPct val="100000"/>
              <a:defRPr sz="1800">
                <a:solidFill>
                  <a:schemeClr val="lt1"/>
                </a:solidFill>
              </a:defRPr>
            </a:lvl7pPr>
            <a:lvl8pPr>
              <a:spcBef>
                <a:spcPts val="360"/>
              </a:spcBef>
              <a:buClr>
                <a:schemeClr val="lt1"/>
              </a:buClr>
              <a:buSzPct val="100000"/>
              <a:defRPr sz="1800">
                <a:solidFill>
                  <a:schemeClr val="lt1"/>
                </a:solidFill>
              </a:defRPr>
            </a:lvl8pPr>
            <a:lvl9pPr>
              <a:spcBef>
                <a:spcPts val="360"/>
              </a:spcBef>
              <a:buClr>
                <a:schemeClr val="lt1"/>
              </a:buClr>
              <a:buSzPct val="100000"/>
              <a:defRPr sz="1800">
                <a:solidFill>
                  <a:schemeClr val="lt1"/>
                </a:solidFill>
              </a:defRPr>
            </a:lvl9pPr>
          </a:lstStyle>
          <a:p/>
        </p:txBody>
      </p:sp>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 id="2147483653" r:id="rId6"/>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xml" Type="http://schemas.openxmlformats.org/officeDocument/2006/relationships/slideLayout" Id="rId1"/></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2.xml" Type="http://schemas.openxmlformats.org/officeDocument/2006/relationships/slideLayout" Id="rId1"/></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2.xml" Type="http://schemas.openxmlformats.org/officeDocument/2006/relationships/slideLayout" Id="rId1"/><Relationship Target="../media/image01.png" Type="http://schemas.openxmlformats.org/officeDocument/2006/relationships/image" Id="rId4"/><Relationship Target="../media/image02.png" Type="http://schemas.openxmlformats.org/officeDocument/2006/relationships/image" Id="rId3"/><Relationship Target="../media/image00.png" Type="http://schemas.openxmlformats.org/officeDocument/2006/relationships/image" Id="rId5"/></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 name="Shape 22"/>
        <p:cNvGrpSpPr/>
        <p:nvPr/>
      </p:nvGrpSpPr>
      <p:grpSpPr>
        <a:xfrm>
          <a:off y="0" x="0"/>
          <a:ext cy="0" cx="0"/>
          <a:chOff y="0" x="0"/>
          <a:chExt cy="0" cx="0"/>
        </a:xfrm>
      </p:grpSpPr>
      <p:sp>
        <p:nvSpPr>
          <p:cNvPr id="23" name="Shape 23"/>
          <p:cNvSpPr txBox="1"/>
          <p:nvPr>
            <p:ph type="ctrTitle"/>
          </p:nvPr>
        </p:nvSpPr>
        <p:spPr>
          <a:xfrm>
            <a:off y="1583342" x="685800"/>
            <a:ext cy="1159856" cx="7772400"/>
          </a:xfrm>
          <a:prstGeom prst="rect">
            <a:avLst/>
          </a:prstGeom>
        </p:spPr>
        <p:txBody>
          <a:bodyPr bIns="91425" rIns="91425" lIns="91425" tIns="91425" anchor="b" anchorCtr="0">
            <a:noAutofit/>
          </a:bodyPr>
          <a:lstStyle/>
          <a:p>
            <a:pPr rtl="0" lvl="0">
              <a:spcBef>
                <a:spcPts val="0"/>
              </a:spcBef>
              <a:buNone/>
            </a:pPr>
            <a:r>
              <a:rPr lang="en"/>
              <a:t>Hareton.</a:t>
            </a:r>
          </a:p>
        </p:txBody>
      </p:sp>
      <p:sp>
        <p:nvSpPr>
          <p:cNvPr id="24" name="Shape 24"/>
          <p:cNvSpPr txBox="1"/>
          <p:nvPr>
            <p:ph idx="1" type="subTitle"/>
          </p:nvPr>
        </p:nvSpPr>
        <p:spPr>
          <a:xfrm>
            <a:off y="2840053" x="685800"/>
            <a:ext cy="784737" cx="7772400"/>
          </a:xfrm>
          <a:prstGeom prst="rect">
            <a:avLst/>
          </a:prstGeom>
        </p:spPr>
        <p:txBody>
          <a:bodyPr bIns="91425" rIns="91425" lIns="91425" tIns="91425" anchor="t" anchorCtr="0">
            <a:noAutofit/>
          </a:bodyPr>
          <a:lstStyle/>
          <a:p>
            <a:pPr>
              <a:spcBef>
                <a:spcPts val="0"/>
              </a:spcBef>
              <a:buNone/>
            </a:pPr>
            <a:r>
              <a:rPr lang="en"/>
              <a:t>Ruined.</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 name="Shape 28"/>
        <p:cNvGrpSpPr/>
        <p:nvPr/>
      </p:nvGrpSpPr>
      <p:grpSpPr>
        <a:xfrm>
          <a:off y="0" x="0"/>
          <a:ext cy="0" cx="0"/>
          <a:chOff y="0" x="0"/>
          <a:chExt cy="0" cx="0"/>
        </a:xfrm>
      </p:grpSpPr>
      <p:sp>
        <p:nvSpPr>
          <p:cNvPr id="29" name="Shape 29"/>
          <p:cNvSpPr txBox="1"/>
          <p:nvPr>
            <p:ph type="title"/>
          </p:nvPr>
        </p:nvSpPr>
        <p:spPr>
          <a:xfrm>
            <a:off y="0" x="0"/>
            <a:ext cy="1769099" cx="9144000"/>
          </a:xfrm>
          <a:prstGeom prst="rect">
            <a:avLst/>
          </a:prstGeom>
        </p:spPr>
        <p:txBody>
          <a:bodyPr bIns="91425" rIns="91425" lIns="91425" tIns="91425" anchor="b" anchorCtr="0">
            <a:noAutofit/>
          </a:bodyPr>
          <a:lstStyle/>
          <a:p>
            <a:pPr>
              <a:spcBef>
                <a:spcPts val="0"/>
              </a:spcBef>
              <a:buNone/>
            </a:pPr>
            <a:r>
              <a:rPr lang="en"/>
              <a:t>“His had first-rate qualities, and they are lost, rendered worse than unveiling.” (Bronte 211)</a:t>
            </a:r>
          </a:p>
        </p:txBody>
      </p:sp>
      <p:sp>
        <p:nvSpPr>
          <p:cNvPr id="30" name="Shape 30"/>
          <p:cNvSpPr txBox="1"/>
          <p:nvPr>
            <p:ph idx="1" type="body"/>
          </p:nvPr>
        </p:nvSpPr>
        <p:spPr>
          <a:xfrm>
            <a:off y="1769100" x="0"/>
            <a:ext cy="3374099" cx="9144000"/>
          </a:xfrm>
          <a:prstGeom prst="rect">
            <a:avLst/>
          </a:prstGeom>
        </p:spPr>
        <p:txBody>
          <a:bodyPr bIns="91425" rIns="91425" lIns="91425" tIns="91425" anchor="t" anchorCtr="0">
            <a:noAutofit/>
          </a:bodyPr>
          <a:lstStyle/>
          <a:p>
            <a:pPr indent="457200">
              <a:spcBef>
                <a:spcPts val="0"/>
              </a:spcBef>
              <a:buNone/>
            </a:pPr>
            <a:r>
              <a:rPr sz="2400" lang="en"/>
              <a:t>In this quote Heathcliff is comparing his son, Linton, to Hindley’s son, Hareton.  He describes how Linton is worthless but he is making him look as good as possible, like shining tin and using it in place of silver.  Heathcliff then goes on to explain how he took Hareton, who had so much potential to be something great, and completely ruined his chances; like using gold to make paving-stones.  It is clearly seen that in his relationship with Heathcliff, Hareton was ruined.</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 name="Shape 34"/>
        <p:cNvGrpSpPr/>
        <p:nvPr/>
      </p:nvGrpSpPr>
      <p:grpSpPr>
        <a:xfrm>
          <a:off y="0" x="0"/>
          <a:ext cy="0" cx="0"/>
          <a:chOff y="0" x="0"/>
          <a:chExt cy="0" cx="0"/>
        </a:xfrm>
      </p:grpSpPr>
      <p:sp>
        <p:nvSpPr>
          <p:cNvPr id="35" name="Shape 35"/>
          <p:cNvSpPr txBox="1"/>
          <p:nvPr>
            <p:ph idx="1" type="body"/>
          </p:nvPr>
        </p:nvSpPr>
        <p:spPr>
          <a:xfrm>
            <a:off y="0" x="0"/>
            <a:ext cy="5143499" cx="4608300"/>
          </a:xfrm>
          <a:prstGeom prst="rect">
            <a:avLst/>
          </a:prstGeom>
        </p:spPr>
        <p:txBody>
          <a:bodyPr bIns="91425" rIns="91425" lIns="91425" tIns="91425" anchor="t" anchorCtr="0">
            <a:noAutofit/>
          </a:bodyPr>
          <a:lstStyle/>
          <a:p>
            <a:pPr>
              <a:spcBef>
                <a:spcPts val="0"/>
              </a:spcBef>
              <a:buNone/>
            </a:pPr>
            <a:r>
              <a:rPr sz="2400" lang="en"/>
              <a:t>	These pictures demonstrate the connection between Hareton and Heathcliff by relating how Hareton is like gold and Heathcliff used him like paving-stones.  This use of descriptive writing beautifully illustrates the effect Heathcliff has on Hareton by showing he has gold like qualities and they are being ignored and neglected.</a:t>
            </a:r>
          </a:p>
        </p:txBody>
      </p:sp>
      <p:pic>
        <p:nvPicPr>
          <p:cNvPr id="36" name="Shape 36"/>
          <p:cNvPicPr preferRelativeResize="0"/>
          <p:nvPr/>
        </p:nvPicPr>
        <p:blipFill>
          <a:blip r:embed="rId3"/>
          <a:stretch>
            <a:fillRect/>
          </a:stretch>
        </p:blipFill>
        <p:spPr>
          <a:xfrm>
            <a:off y="862793" x="6465675"/>
            <a:ext cy="1922405" cx="2678325"/>
          </a:xfrm>
          <a:prstGeom prst="rect">
            <a:avLst/>
          </a:prstGeom>
        </p:spPr>
      </p:pic>
      <p:pic>
        <p:nvPicPr>
          <p:cNvPr id="37" name="Shape 37"/>
          <p:cNvPicPr preferRelativeResize="0"/>
          <p:nvPr/>
        </p:nvPicPr>
        <p:blipFill>
          <a:blip r:embed="rId4"/>
          <a:stretch>
            <a:fillRect/>
          </a:stretch>
        </p:blipFill>
        <p:spPr>
          <a:xfrm>
            <a:off y="2785200" x="6465675"/>
            <a:ext cy="2358300" cx="2678324"/>
          </a:xfrm>
          <a:prstGeom prst="rect">
            <a:avLst/>
          </a:prstGeom>
        </p:spPr>
      </p:pic>
      <p:pic>
        <p:nvPicPr>
          <p:cNvPr id="38" name="Shape 38"/>
          <p:cNvPicPr preferRelativeResize="0"/>
          <p:nvPr/>
        </p:nvPicPr>
        <p:blipFill>
          <a:blip r:embed="rId5"/>
          <a:stretch>
            <a:fillRect/>
          </a:stretch>
        </p:blipFill>
        <p:spPr>
          <a:xfrm>
            <a:off y="2785200" x="4608300"/>
            <a:ext cy="2358300" cx="1857375"/>
          </a:xfrm>
          <a:prstGeom prst="rect">
            <a:avLst/>
          </a:prstGeom>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dark-gradient">
  <a:themeElements>
    <a:clrScheme name="Custom 346">
      <a:dk1>
        <a:srgbClr val="000000"/>
      </a:dk1>
      <a:lt1>
        <a:srgbClr val="FFFFFF"/>
      </a:lt1>
      <a:dk2>
        <a:srgbClr val="4C4C4C"/>
      </a:dk2>
      <a:lt2>
        <a:srgbClr val="CCCCCC"/>
      </a:lt2>
      <a:accent1>
        <a:srgbClr val="89B4B8"/>
      </a:accent1>
      <a:accent2>
        <a:srgbClr val="AFA6CA"/>
      </a:accent2>
      <a:accent3>
        <a:srgbClr val="A5B492"/>
      </a:accent3>
      <a:accent4>
        <a:srgbClr val="E8CD6D"/>
      </a:accent4>
      <a:accent5>
        <a:srgbClr val="F4A447"/>
      </a:accent5>
      <a:accent6>
        <a:srgbClr val="D09D94"/>
      </a:accent6>
      <a:hlink>
        <a:srgbClr val="5EA7AA"/>
      </a:hlink>
      <a:folHlink>
        <a:srgbClr val="A295BE"/>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